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2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1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292" r:id="rId44"/>
    <p:sldId id="303" r:id="rId45"/>
    <p:sldId id="305" r:id="rId46"/>
    <p:sldId id="311" r:id="rId47"/>
    <p:sldId id="306" r:id="rId48"/>
    <p:sldId id="307" r:id="rId49"/>
    <p:sldId id="308" r:id="rId50"/>
    <p:sldId id="309" r:id="rId51"/>
    <p:sldId id="310" r:id="rId52"/>
    <p:sldId id="304" r:id="rId53"/>
    <p:sldId id="312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1" clrIdx="0">
    <p:extLst>
      <p:ext uri="{19B8F6BF-5375-455C-9EA6-DF929625EA0E}">
        <p15:presenceInfo xmlns:p15="http://schemas.microsoft.com/office/powerpoint/2012/main" userId="RePack by Di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8D497-65BD-492C-995C-B56760615987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45D30-8863-4C1C-B23C-5D94D98F0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8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74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9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40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61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54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58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57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67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70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56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4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1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88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9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79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228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5D30-8863-4C1C-B23C-5D94D98F0B95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4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F763-1B72-43E0-BCE9-B6C65EDC01F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8BE6-6A01-413F-A2B5-AE4B77EEB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6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F763-1B72-43E0-BCE9-B6C65EDC01F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8BE6-6A01-413F-A2B5-AE4B77EEB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7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F763-1B72-43E0-BCE9-B6C65EDC01F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8BE6-6A01-413F-A2B5-AE4B77EEB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6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F763-1B72-43E0-BCE9-B6C65EDC01F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8BE6-6A01-413F-A2B5-AE4B77EEB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2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F763-1B72-43E0-BCE9-B6C65EDC01F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8BE6-6A01-413F-A2B5-AE4B77EEB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3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F763-1B72-43E0-BCE9-B6C65EDC01F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8BE6-6A01-413F-A2B5-AE4B77EEB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2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F763-1B72-43E0-BCE9-B6C65EDC01F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8BE6-6A01-413F-A2B5-AE4B77EEB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7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F763-1B72-43E0-BCE9-B6C65EDC01F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8BE6-6A01-413F-A2B5-AE4B77EEB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6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F763-1B72-43E0-BCE9-B6C65EDC01F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8BE6-6A01-413F-A2B5-AE4B77EEB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5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F763-1B72-43E0-BCE9-B6C65EDC01F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8BE6-6A01-413F-A2B5-AE4B77EEB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6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F763-1B72-43E0-BCE9-B6C65EDC01F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8BE6-6A01-413F-A2B5-AE4B77EEB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2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5F763-1B72-43E0-BCE9-B6C65EDC01F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78BE6-6A01-413F-A2B5-AE4B77EEB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2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slide" Target="slide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jpg"/><Relationship Id="rId5" Type="http://schemas.openxmlformats.org/officeDocument/2006/relationships/slide" Target="slide3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5" Type="http://schemas.openxmlformats.org/officeDocument/2006/relationships/slide" Target="slide34.xml"/><Relationship Id="rId4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slide" Target="slide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image" Target="../media/image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3.xm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0240" y="418099"/>
            <a:ext cx="6246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Интерактивная игра</a:t>
            </a:r>
          </a:p>
        </p:txBody>
      </p:sp>
      <p:sp>
        <p:nvSpPr>
          <p:cNvPr id="2" name="Скругленный прямоугольник 1">
            <a:hlinkClick r:id="" action="ppaction://hlinkshowjump?jump=nextslide"/>
          </p:cNvPr>
          <p:cNvSpPr/>
          <p:nvPr/>
        </p:nvSpPr>
        <p:spPr>
          <a:xfrm>
            <a:off x="274221" y="6096000"/>
            <a:ext cx="2621379" cy="6650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Правила</a:t>
            </a:r>
            <a:endParaRPr lang="ru-RU" dirty="0"/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599311" y="6096000"/>
            <a:ext cx="2621379" cy="6650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1393" y="1341429"/>
            <a:ext cx="679583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Один в поле</a:t>
            </a:r>
          </a:p>
          <a:p>
            <a:pPr algn="ctr"/>
            <a:r>
              <a:rPr lang="ru-RU" sz="96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не воин!</a:t>
            </a:r>
            <a:endParaRPr lang="ru-RU" sz="96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9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4032" y="0"/>
            <a:ext cx="341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Викторина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3345" y="1108363"/>
            <a:ext cx="5957455" cy="21336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 7.</a:t>
            </a:r>
          </a:p>
          <a:p>
            <a:pPr algn="ctr"/>
            <a:endParaRPr lang="ru-RU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называется торжественный смотр войск с боевой техникой?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0362" y="3426998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Представление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70362" y="4149441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Парад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0361" y="4978714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Презентация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 вопрос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200395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3426998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987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4032" y="0"/>
            <a:ext cx="341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Викторина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3345" y="1108363"/>
            <a:ext cx="5957455" cy="21336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 8.</a:t>
            </a:r>
          </a:p>
          <a:p>
            <a:pPr algn="ctr"/>
            <a:endParaRPr lang="ru-RU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Какую обувь носит солдат?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0362" y="3426998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Сапоги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70362" y="4149441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Ботинки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0361" y="4978714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Кеды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 вопрос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200395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3426998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987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4032" y="0"/>
            <a:ext cx="341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Викторина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3345" y="1108363"/>
            <a:ext cx="5957455" cy="21336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 9.</a:t>
            </a:r>
          </a:p>
          <a:p>
            <a:pPr algn="ctr"/>
            <a:endParaRPr lang="ru-RU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часть танка, и насекомое.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0362" y="3426998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Бабочка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70362" y="4149441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Муравей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0361" y="4978714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Гусеница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 вопрос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200395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3426998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987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7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4032" y="0"/>
            <a:ext cx="341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Викторина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3345" y="1108363"/>
            <a:ext cx="5957455" cy="21336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 10.</a:t>
            </a:r>
          </a:p>
          <a:p>
            <a:pPr algn="ctr"/>
            <a:endParaRPr lang="ru-RU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/>
              <a:t> Как звучит утренняя команда: «Рота….»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0362" y="3426998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Встать!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70362" y="4149441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Подъём!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0361" y="4978714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Ура!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темам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79232" y="4200395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79232" y="3426998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79232" y="4987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0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7736" y="0"/>
            <a:ext cx="236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Ребусы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Лопата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6" t="8362" r="5481" b="48925"/>
          <a:stretch/>
        </p:blipFill>
        <p:spPr>
          <a:xfrm>
            <a:off x="641853" y="2355111"/>
            <a:ext cx="5408031" cy="2198103"/>
          </a:xfrm>
          <a:prstGeom prst="rect">
            <a:avLst/>
          </a:prstGeom>
        </p:spPr>
      </p:pic>
      <p:pic>
        <p:nvPicPr>
          <p:cNvPr id="8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7736" y="0"/>
            <a:ext cx="236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Ребусы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Капитан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84" y="2447435"/>
            <a:ext cx="5092146" cy="17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7736" y="0"/>
            <a:ext cx="236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Ребусы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Солдат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t="12430" r="9379" b="48023"/>
          <a:stretch/>
        </p:blipFill>
        <p:spPr>
          <a:xfrm>
            <a:off x="575195" y="2426452"/>
            <a:ext cx="5541347" cy="2072085"/>
          </a:xfrm>
          <a:prstGeom prst="rect">
            <a:avLst/>
          </a:prstGeom>
        </p:spPr>
      </p:pic>
      <p:pic>
        <p:nvPicPr>
          <p:cNvPr id="7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4097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7736" y="0"/>
            <a:ext cx="236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Ребусы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Рота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6" y="2308390"/>
            <a:ext cx="5472861" cy="2150793"/>
          </a:xfrm>
          <a:prstGeom prst="rect">
            <a:avLst/>
          </a:prstGeom>
        </p:spPr>
      </p:pic>
      <p:pic>
        <p:nvPicPr>
          <p:cNvPr id="7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7736" y="0"/>
            <a:ext cx="236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Ребусы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Подвиг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7" y="2391329"/>
            <a:ext cx="5143500" cy="2095500"/>
          </a:xfrm>
          <a:prstGeom prst="rect">
            <a:avLst/>
          </a:prstGeom>
        </p:spPr>
      </p:pic>
      <p:pic>
        <p:nvPicPr>
          <p:cNvPr id="7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7736" y="0"/>
            <a:ext cx="236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Ребусы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Герой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22330"/>
          <a:stretch/>
        </p:blipFill>
        <p:spPr>
          <a:xfrm>
            <a:off x="373980" y="2324744"/>
            <a:ext cx="5855553" cy="2229551"/>
          </a:xfrm>
          <a:prstGeom prst="rect">
            <a:avLst/>
          </a:prstGeom>
        </p:spPr>
      </p:pic>
      <p:pic>
        <p:nvPicPr>
          <p:cNvPr id="7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9690" y="0"/>
            <a:ext cx="2767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Правила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133" y="923330"/>
            <a:ext cx="7980218" cy="47645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игре 5 разных раундов на военную тематику.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каждом раунде по 10 вопросов.</a:t>
            </a:r>
          </a:p>
          <a:p>
            <a:pPr algn="ctr"/>
            <a:endParaRPr 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Раунд «Викторина»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вопросы, на которые нужно выбрать один из трёх вариантов ответов.</a:t>
            </a:r>
          </a:p>
          <a:p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Раунд «Ребусы»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разгадать ребусы.</a:t>
            </a:r>
          </a:p>
          <a:p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Раунд «Пословицы и поговорки»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выбрать правильное окончание из трёх вариантов.</a:t>
            </a:r>
          </a:p>
          <a:p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Раунд «Анаграммы»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из букв, составить слова, на военную тему.</a:t>
            </a:r>
          </a:p>
          <a:p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Раунд «Загадки»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отгадать загадки о военных профессиях.</a:t>
            </a:r>
          </a:p>
          <a:p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Можно играть командами или каждый за себя. Выбирать раунды можно в любой последовательности. За правильные ответы начисляется 1 балл. </a:t>
            </a:r>
          </a:p>
          <a:p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конце игры баллы подсчитываются и…..побеждает ДРУЖБА!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" action="ppaction://hlinkshowjump?jump=firstslide"/>
          </p:cNvPr>
          <p:cNvSpPr/>
          <p:nvPr/>
        </p:nvSpPr>
        <p:spPr>
          <a:xfrm>
            <a:off x="1246906" y="6047979"/>
            <a:ext cx="3758232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Назад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1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7736" y="0"/>
            <a:ext cx="236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Ребусы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Отвага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"/>
          <a:stretch/>
        </p:blipFill>
        <p:spPr>
          <a:xfrm>
            <a:off x="1019952" y="2119654"/>
            <a:ext cx="4512943" cy="23385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13659" y="1657989"/>
            <a:ext cx="373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0"/>
                <a:solidFill>
                  <a:schemeClr val="tx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endParaRPr lang="ru-RU" sz="6000" b="1" cap="none" spc="0" dirty="0">
              <a:ln w="0"/>
              <a:solidFill>
                <a:schemeClr val="tx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pic>
        <p:nvPicPr>
          <p:cNvPr id="8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7736" y="0"/>
            <a:ext cx="236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Ребусы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Защитник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21088" y="1845944"/>
            <a:ext cx="5613392" cy="2455952"/>
            <a:chOff x="521088" y="1845944"/>
            <a:chExt cx="5613392" cy="245595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3043" b="26204"/>
            <a:stretch/>
          </p:blipFill>
          <p:spPr>
            <a:xfrm>
              <a:off x="521088" y="2353776"/>
              <a:ext cx="2098233" cy="1335524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2338597" y="1845944"/>
              <a:ext cx="37382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0"/>
                  <a:solidFill>
                    <a:schemeClr val="tx1"/>
                  </a:solidFill>
                  <a:latin typeface="Adobe Fangsong Std R" panose="02020400000000000000" pitchFamily="18" charset="-128"/>
                  <a:ea typeface="Adobe Fangsong Std R" panose="02020400000000000000" pitchFamily="18" charset="-128"/>
                </a:rPr>
                <a:t>,</a:t>
              </a:r>
              <a:endParaRPr lang="ru-RU" sz="6000" b="1" cap="none" spc="0" dirty="0">
                <a:ln w="0"/>
                <a:solidFill>
                  <a:schemeClr val="tx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64" t="19023" r="41436" b="25694"/>
            <a:stretch/>
          </p:blipFill>
          <p:spPr>
            <a:xfrm>
              <a:off x="2983344" y="2261137"/>
              <a:ext cx="1379349" cy="179977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53" t="3426" r="-13446" b="16679"/>
            <a:stretch/>
          </p:blipFill>
          <p:spPr>
            <a:xfrm>
              <a:off x="4633620" y="2438077"/>
              <a:ext cx="1500860" cy="1445892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4774284" y="3840231"/>
              <a:ext cx="8114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0"/>
                  <a:ea typeface="Adobe Fangsong Std R" panose="02020400000000000000" pitchFamily="18" charset="-128"/>
                </a:rPr>
                <a:t>5,6,7</a:t>
              </a:r>
              <a:endParaRPr lang="ru-RU" sz="2400" b="1" cap="none" spc="0" dirty="0">
                <a:ln w="0"/>
                <a:solidFill>
                  <a:schemeClr val="tx1"/>
                </a:solidFill>
                <a:ea typeface="Adobe Fangsong Std R" panose="02020400000000000000" pitchFamily="18" charset="-128"/>
              </a:endParaRPr>
            </a:p>
          </p:txBody>
        </p:sp>
      </p:grpSp>
      <p:pic>
        <p:nvPicPr>
          <p:cNvPr id="12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7736" y="0"/>
            <a:ext cx="236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Ребусы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Воин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3" b="14884"/>
          <a:stretch/>
        </p:blipFill>
        <p:spPr>
          <a:xfrm>
            <a:off x="1517526" y="2169762"/>
            <a:ext cx="3515475" cy="2573368"/>
          </a:xfrm>
          <a:prstGeom prst="rect">
            <a:avLst/>
          </a:prstGeom>
        </p:spPr>
      </p:pic>
      <p:pic>
        <p:nvPicPr>
          <p:cNvPr id="12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7736" y="0"/>
            <a:ext cx="236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Ребусы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Родина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темам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6916" r="7344" b="30622"/>
          <a:stretch/>
        </p:blipFill>
        <p:spPr>
          <a:xfrm>
            <a:off x="842010" y="2076773"/>
            <a:ext cx="5007717" cy="2757215"/>
          </a:xfrm>
          <a:prstGeom prst="rect">
            <a:avLst/>
          </a:prstGeom>
        </p:spPr>
      </p:pic>
      <p:pic>
        <p:nvPicPr>
          <p:cNvPr id="7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975" y="0"/>
            <a:ext cx="7496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Пословицы и поговорки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975" y="1082561"/>
            <a:ext cx="6037666" cy="11788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i="1" dirty="0" smtClean="0">
                <a:ln w="0"/>
                <a:solidFill>
                  <a:schemeClr val="tx1"/>
                </a:solidFill>
              </a:rPr>
              <a:t>Смелость…..</a:t>
            </a:r>
            <a:endParaRPr lang="ru-RU" sz="2800" b="1" i="1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975" y="2943392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не трусость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975" y="3817866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орода берёт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975" y="4692340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ез причины – признак дурачины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2954932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3787972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4772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6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975" y="0"/>
            <a:ext cx="7496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Пословицы и поговорки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297" y="1085836"/>
            <a:ext cx="6037666" cy="11788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i="1" dirty="0"/>
              <a:t>Дружно за мир стоять</a:t>
            </a:r>
            <a:r>
              <a:rPr lang="ru-RU" sz="28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…..</a:t>
            </a:r>
            <a:endParaRPr lang="ru-RU" sz="28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975" y="2954932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войне не бывать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975" y="3829406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бою не пропасть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975" y="4703880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овые вершины брать!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2954932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3787972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4772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975" y="0"/>
            <a:ext cx="7496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Пословицы и поговорки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975" y="1069063"/>
            <a:ext cx="6037666" cy="11788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i="1" dirty="0"/>
              <a:t>Кто за правое дело </a:t>
            </a:r>
            <a:r>
              <a:rPr lang="ru-RU" sz="2800" b="1" i="1" dirty="0" smtClean="0"/>
              <a:t>стоит…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975" y="2954932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всегда впереди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975" y="3829406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всегда победит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975" y="4703880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в оба глядит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2954932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3787972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4772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975" y="0"/>
            <a:ext cx="7496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Пословицы и поговорки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975" y="1088331"/>
            <a:ext cx="6037666" cy="11788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i="1" dirty="0" smtClean="0"/>
              <a:t>Смелый побеждает,… 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975" y="2954932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рус не играет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975" y="3829406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рус убегает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975" y="4703880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рус погибает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2954932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3787972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4772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975" y="0"/>
            <a:ext cx="7496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Пословицы и поговорки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910" y="1067614"/>
            <a:ext cx="6037666" cy="11788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i="1" dirty="0" smtClean="0"/>
              <a:t>Русский солдат… 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6910" y="2965754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омочь очень рад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910" y="3840228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дёт на парад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910" y="4714702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 знает преград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2954932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3787972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4772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975" y="0"/>
            <a:ext cx="7496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Пословицы и поговорки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975" y="1099775"/>
            <a:ext cx="6037666" cy="11788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i="1" dirty="0"/>
              <a:t>Где дружбой дорожат</a:t>
            </a:r>
            <a:r>
              <a:rPr lang="ru-RU" sz="2800" b="1" i="1" dirty="0" smtClean="0"/>
              <a:t>… 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975" y="2975107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там и враги дрожат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975" y="3849581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там не до наград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975" y="4724055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там не знают преград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2954932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3787972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4772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7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hlinkClick r:id="" action="ppaction://hlinkshowjump?jump=endshow"/>
          </p:cNvPr>
          <p:cNvSpPr/>
          <p:nvPr/>
        </p:nvSpPr>
        <p:spPr>
          <a:xfrm>
            <a:off x="8814041" y="5985174"/>
            <a:ext cx="3073160" cy="6853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Завершить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/>
          </p:cNvPr>
          <p:cNvSpPr/>
          <p:nvPr/>
        </p:nvSpPr>
        <p:spPr>
          <a:xfrm>
            <a:off x="665017" y="637309"/>
            <a:ext cx="5361710" cy="8866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Викторина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665017" y="1752603"/>
            <a:ext cx="5361710" cy="8866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Ребусы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665017" y="2867897"/>
            <a:ext cx="5361710" cy="8866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Пословицы и поговорки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665017" y="3983191"/>
            <a:ext cx="5361710" cy="8866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Анаграммы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665017" y="5098485"/>
            <a:ext cx="5361710" cy="8866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Загадки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6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975" y="0"/>
            <a:ext cx="7496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Пословицы и поговорки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975" y="1122458"/>
            <a:ext cx="6037666" cy="11788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i="1" dirty="0" smtClean="0"/>
              <a:t>Тяжело в учении…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975" y="2961194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легко в жизни! 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975" y="3835668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легко в работе!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975" y="4710142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легко в бою!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2954932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3787972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4772134"/>
            <a:ext cx="609600" cy="609600"/>
          </a:xfrm>
          <a:prstGeom prst="rect">
            <a:avLst/>
          </a:prstGeom>
        </p:spPr>
      </p:pic>
      <p:sp>
        <p:nvSpPr>
          <p:cNvPr id="15" name="Скругленный прямоугольник 14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4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975" y="0"/>
            <a:ext cx="7496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Пословицы и поговорки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975" y="1021403"/>
            <a:ext cx="6037666" cy="11788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i="1" dirty="0" smtClean="0"/>
              <a:t>Один в поле…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975" y="2975107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многих </a:t>
            </a:r>
            <a:r>
              <a:rPr lang="ru-RU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ó</a:t>
            </a:r>
            <a:r>
              <a:rPr lang="ru-RU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ит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975" y="3849581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не воин.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975" y="4724055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быть не достоин.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2954932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3787972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4772134"/>
            <a:ext cx="609600" cy="609600"/>
          </a:xfrm>
          <a:prstGeom prst="rect">
            <a:avLst/>
          </a:prstGeom>
        </p:spPr>
      </p:pic>
      <p:sp>
        <p:nvSpPr>
          <p:cNvPr id="13" name="Скругленный прямоугольник 12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1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975" y="0"/>
            <a:ext cx="7496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Пословицы и поговорки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975" y="1127244"/>
            <a:ext cx="6037666" cy="11788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i="1" dirty="0" smtClean="0"/>
              <a:t>Для смелого солдата и рукавица  - ….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975" y="2954932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стреляет.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975" y="3829406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оружие.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975" y="4703880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граната.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2954932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3787972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95" y="4772134"/>
            <a:ext cx="609600" cy="609600"/>
          </a:xfrm>
          <a:prstGeom prst="rect">
            <a:avLst/>
          </a:prstGeom>
        </p:spPr>
      </p:pic>
      <p:sp>
        <p:nvSpPr>
          <p:cNvPr id="13" name="Скругленный прямоугольник 12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2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975" y="0"/>
            <a:ext cx="7496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Пословицы и поговорки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5914" y="1087789"/>
            <a:ext cx="6037666" cy="11788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i="1" dirty="0" smtClean="0"/>
              <a:t>Русские долго запрягают…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темам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5914" y="2975107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 быстро ездят!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5914" y="3849581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 быстро распрягают!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5914" y="4724055"/>
            <a:ext cx="6037666" cy="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 быстро учатся.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6395" y="2954932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6395" y="3787972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6395" y="4772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1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8027" y="0"/>
            <a:ext cx="376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Анаграммы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Офицер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3122" y="2376193"/>
            <a:ext cx="47772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ЕРИФОЦ</a:t>
            </a:r>
            <a:endParaRPr lang="ru-RU" sz="96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12" name="Скругленный прямоугольник 11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3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8027" y="0"/>
            <a:ext cx="376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Анаграммы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Автомат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1672" y="2376193"/>
            <a:ext cx="53683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ТАМОТВА</a:t>
            </a:r>
            <a:endParaRPr lang="ru-RU" sz="96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2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8027" y="0"/>
            <a:ext cx="376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Анаграммы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Армия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0362" y="2376193"/>
            <a:ext cx="41027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ЯИМРА</a:t>
            </a:r>
            <a:endParaRPr lang="ru-RU" sz="96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3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8027" y="0"/>
            <a:ext cx="376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Анаграммы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Самолёт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244" y="2376193"/>
            <a:ext cx="53910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ТАЛСОЁМ</a:t>
            </a:r>
            <a:endParaRPr lang="ru-RU" sz="96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29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8027" y="0"/>
            <a:ext cx="376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Анаграммы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Граната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4901" y="2376193"/>
            <a:ext cx="48937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ГАНААРТ</a:t>
            </a:r>
            <a:endParaRPr lang="ru-RU" sz="96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10" name="Скругленный прямоугольник 9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73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8027" y="0"/>
            <a:ext cx="376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Анаграммы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Пехота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6990" y="2376193"/>
            <a:ext cx="43895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ОАХТПЕ</a:t>
            </a:r>
            <a:endParaRPr lang="ru-RU" sz="96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10" name="Скругленный прямоугольник 9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28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4032" y="0"/>
            <a:ext cx="341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Викторина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3345" y="1108363"/>
            <a:ext cx="5957455" cy="21336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 1.</a:t>
            </a:r>
          </a:p>
          <a:p>
            <a:pPr algn="ctr"/>
            <a:endParaRPr lang="ru-RU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называется место, где живут солдаты?</a:t>
            </a:r>
          </a:p>
          <a:p>
            <a:pPr algn="ctr"/>
            <a:endParaRPr lang="ru-RU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0362" y="3426998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Казарма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70362" y="4149441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Общага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0361" y="4978714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Барак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 вопрос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200395"/>
            <a:ext cx="609600" cy="609600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3426998"/>
            <a:ext cx="609600" cy="609600"/>
          </a:xfrm>
          <a:prstGeom prst="rect">
            <a:avLst/>
          </a:prstGeom>
        </p:spPr>
      </p:pic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987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9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8027" y="0"/>
            <a:ext cx="376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Анаграммы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Пушка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3687" y="2376193"/>
            <a:ext cx="41761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КАПУШ</a:t>
            </a:r>
            <a:endParaRPr lang="ru-RU" sz="96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1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8027" y="0"/>
            <a:ext cx="376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Анаграммы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Корабль 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051" y="2376193"/>
            <a:ext cx="51714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АРЛБЬОК</a:t>
            </a:r>
            <a:endParaRPr lang="ru-RU" sz="96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1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8027" y="0"/>
            <a:ext cx="376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Анаграммы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Танк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7178" y="2376193"/>
            <a:ext cx="30091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НТКА</a:t>
            </a:r>
            <a:endParaRPr lang="ru-RU" sz="96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22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8027" y="0"/>
            <a:ext cx="376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Анаграммы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Флот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темам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3688" y="2376193"/>
            <a:ext cx="32161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ТЛФО</a:t>
            </a:r>
            <a:endParaRPr lang="ru-RU" sz="96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9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3002" y="0"/>
            <a:ext cx="257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границе он стоит,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Враг не лезет к нам, дрожит.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поле, иль на берегу,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Преграждает путь врагу.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9660" y="3490055"/>
            <a:ext cx="54841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Пограничник</a:t>
            </a:r>
            <a:endParaRPr lang="ru-RU" sz="72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08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3002" y="0"/>
            <a:ext cx="257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 служу сейчас на флоте,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Слух хороший у меня.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Есть такой же и в пехоте –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Дружим с рацией не зря!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255" y="3490055"/>
            <a:ext cx="29290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Радист</a:t>
            </a:r>
            <a:endParaRPr lang="ru-RU" sz="72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10" name="Скругленный прямоугольник 9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1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3002" y="0"/>
            <a:ext cx="257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/>
              <a:t>Бескозырка и тельняшка,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Вьются ленты за спиной.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По полгода ходит в море,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Вы узнали кто такой?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1689" y="3490055"/>
            <a:ext cx="29001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Моряк</a:t>
            </a:r>
            <a:endParaRPr lang="ru-RU" sz="72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9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3002" y="0"/>
            <a:ext cx="257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самолете он летает,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Страну нашу охраняет.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Выполняет он приказ: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Защищая с неба нас.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7499" y="3490055"/>
            <a:ext cx="30085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Лётчик</a:t>
            </a:r>
            <a:endParaRPr lang="ru-RU" sz="72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10" name="Скругленный прямоугольник 9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67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3002" y="0"/>
            <a:ext cx="257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Защитит он нас умело,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парашютом между делом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Прыгнет вниз и без прикрас,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Выполнит любой приказ.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48" y="3490055"/>
            <a:ext cx="44444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Десантник</a:t>
            </a:r>
            <a:endParaRPr lang="ru-RU" sz="72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10" name="Скругленный прямоугольник 9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60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3002" y="0"/>
            <a:ext cx="257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/>
              <a:t>Если ранили солдата,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Он внезапно тут как тут.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Забинтует и подлечит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Как его друзья зовут?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7267" y="3490055"/>
            <a:ext cx="59089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Военный врач</a:t>
            </a:r>
            <a:endParaRPr lang="ru-RU" sz="72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10" name="Скругленный прямоугольник 9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58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4032" y="0"/>
            <a:ext cx="341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Викторина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3345" y="1108363"/>
            <a:ext cx="5957455" cy="21336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 2.</a:t>
            </a:r>
          </a:p>
          <a:p>
            <a:pPr algn="ctr"/>
            <a:endParaRPr lang="ru-RU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Как называется место, где маршируют солдаты?</a:t>
            </a:r>
          </a:p>
          <a:p>
            <a:pPr algn="just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0362" y="3426998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Плац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70362" y="4149441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Сцена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0361" y="4978714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Трибуна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 вопрос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200395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3426998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987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3002" y="0"/>
            <a:ext cx="257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/>
              <a:t>Спешит по вызову отряд,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Готов он разыскать снаряд.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Три мины обезвредил смело,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Боец поистине умелый.   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0385" y="3490055"/>
            <a:ext cx="25827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Сапёр</a:t>
            </a:r>
            <a:endParaRPr lang="ru-RU" sz="72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02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3002" y="0"/>
            <a:ext cx="257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/>
              <a:t>Он в форме темно-синей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Служит на субмарине.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Охраняя океан,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Был в портах десятка стран.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1760" y="3490055"/>
            <a:ext cx="47200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Подводник</a:t>
            </a:r>
            <a:endParaRPr lang="ru-RU" sz="72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3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03447" y="0"/>
            <a:ext cx="257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2944" y="1378359"/>
            <a:ext cx="6365849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 на «тракторе» служу,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Только так, я вам скажу: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«Ведь прежде чем пахать мне пашню,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 разверну сначала башню».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6038" y="3734086"/>
            <a:ext cx="33714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Танкист</a:t>
            </a:r>
            <a:endParaRPr lang="ru-RU" sz="72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  <p:sp>
        <p:nvSpPr>
          <p:cNvPr id="10" name="Скругленный прямоугольник 9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Следующая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12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3002" y="0"/>
            <a:ext cx="257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24" y="1300868"/>
            <a:ext cx="6037666" cy="3720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/>
              <a:t>Не президент он и не царь,</a:t>
            </a:r>
          </a:p>
          <a:p>
            <a:pPr algn="ctr"/>
            <a:r>
              <a:rPr lang="ru-RU" sz="2800" dirty="0" smtClean="0"/>
              <a:t>Но в армии друзья.</a:t>
            </a:r>
          </a:p>
          <a:p>
            <a:pPr algn="ctr"/>
            <a:r>
              <a:rPr lang="ru-RU" sz="2800" dirty="0" smtClean="0"/>
              <a:t>Ослушаться его приказ</a:t>
            </a:r>
          </a:p>
          <a:p>
            <a:pPr algn="ctr"/>
            <a:r>
              <a:rPr lang="ru-RU" sz="2800" dirty="0" smtClean="0"/>
              <a:t>Никак, никак нельзя.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темам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9760" y="3464389"/>
            <a:ext cx="43522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Командир</a:t>
            </a:r>
            <a:endParaRPr lang="ru-RU" sz="7200" b="1" cap="none" spc="0" dirty="0">
              <a:ln w="13462">
                <a:solidFill>
                  <a:srgbClr val="92D05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line_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7305" y="311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4032" y="0"/>
            <a:ext cx="341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Викторина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3345" y="1108363"/>
            <a:ext cx="5957455" cy="21336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 3.</a:t>
            </a:r>
          </a:p>
          <a:p>
            <a:pPr algn="ctr"/>
            <a:endParaRPr lang="ru-RU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Что военнослужащие носят на плечах?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0362" y="3426998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Наплечники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70362" y="4149441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Погоны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0361" y="4978714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Тяжести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 вопрос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22637" y="3454254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173599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987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4032" y="0"/>
            <a:ext cx="341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Викторина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3345" y="1108363"/>
            <a:ext cx="5957455" cy="21336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 4.</a:t>
            </a:r>
          </a:p>
          <a:p>
            <a:pPr algn="ctr"/>
            <a:endParaRPr lang="ru-RU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называется военное укрытие, которое копают в земле?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0362" y="3426998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Погреб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70362" y="4149441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Яма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0361" y="4978714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Окоп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 вопрос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200395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3426998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987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4032" y="0"/>
            <a:ext cx="341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Викторина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3345" y="1108363"/>
            <a:ext cx="5957455" cy="21336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 5.</a:t>
            </a:r>
          </a:p>
          <a:p>
            <a:pPr algn="ctr"/>
            <a:endParaRPr lang="ru-RU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называется лётчик – мастер своего дела?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0362" y="3426998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Сэнсей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70362" y="4149441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0361" y="4978714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Виртуоз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 вопрос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200395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3426998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987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4032" y="0"/>
            <a:ext cx="341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Викторина</a:t>
            </a:r>
            <a:endParaRPr lang="ru-RU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3345" y="1108363"/>
            <a:ext cx="5957455" cy="21336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 6.</a:t>
            </a:r>
          </a:p>
          <a:p>
            <a:pPr algn="ctr"/>
            <a:endParaRPr lang="ru-RU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солдата он может быть вне очереди.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0362" y="3426998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Наряд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70362" y="4149441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Снаряд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0361" y="4978714"/>
            <a:ext cx="2951019" cy="60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Устав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1246905" y="6047979"/>
            <a:ext cx="4197929" cy="600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Следующий вопрос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200395"/>
            <a:ext cx="609600" cy="609600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3426998"/>
            <a:ext cx="609600" cy="609600"/>
          </a:xfrm>
          <a:prstGeom prst="rect">
            <a:avLst/>
          </a:prstGeom>
        </p:spPr>
      </p:pic>
      <p:pic>
        <p:nvPicPr>
          <p:cNvPr id="12" name="jg-032316-sfx-feedback-incorrect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232" y="4987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842</Words>
  <Application>Microsoft Office PowerPoint</Application>
  <PresentationFormat>Widescreen</PresentationFormat>
  <Paragraphs>317</Paragraphs>
  <Slides>53</Slides>
  <Notes>18</Notes>
  <HiddenSlides>0</HiddenSlides>
  <MMClips>89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Adobe Fangsong Std R</vt:lpstr>
      <vt:lpstr>Arial</vt:lpstr>
      <vt:lpstr>Calibri</vt:lpstr>
      <vt:lpstr>Calibri Light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word2</cp:lastModifiedBy>
  <cp:revision>27</cp:revision>
  <dcterms:created xsi:type="dcterms:W3CDTF">2023-01-30T06:13:59Z</dcterms:created>
  <dcterms:modified xsi:type="dcterms:W3CDTF">2024-02-22T08:19:13Z</dcterms:modified>
</cp:coreProperties>
</file>