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BAC5-839C-4C19-BC13-C455CEE7E563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16B97-302D-4551-B502-22807ACD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2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7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7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6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8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5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9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5740-FDCF-4678-81B5-5EB520363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E41BDE-B709-4CF5-92AC-6980CF442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8DC1B-821E-4FA8-BCA5-4214D71D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8FAD4-6EA5-4DE4-A9C7-CD9640BF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A013D-849F-4654-9A03-CE250286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40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200EE-27AA-4DE7-A0F4-F4DD5843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F415-8232-4FDA-9B5E-B9E8A9E88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31D17-2EA9-43CE-BC95-498AC818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C860D-BBD1-4C0C-85CA-DAC36CA5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6ADB4-C60B-4C76-B568-7E0C4949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83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1E351A-B6EE-4E51-BA13-7551DECE1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E21209-6E23-4342-A10F-21B39AB8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8ABB9-7C91-4247-9E07-A83B3B81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F34FA-D464-47E5-B13D-7E3D0282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E0944-F728-498C-AA65-815BF9C7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245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480AA-6503-4E17-A6E6-9D58109F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0EB0-A5C8-45CA-8881-1AFAAACE1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CACBA-0E57-455E-8D03-9BEE9265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A4063-DFCB-4D97-8D12-ED3B797C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01E09-403C-4880-90EA-1BD8E468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300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8496A-656C-4B31-9737-18F0AE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0B5B1-8692-4FDE-ABB8-DB3857C3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606A5-6003-443B-90C0-FECABBAB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1F8A5-0D17-4211-970E-2596899B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47FF5-2FD2-4703-8FDB-CD490993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783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DCD5-45DF-4D85-8533-3BF270D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066D-C0DE-48B7-A9E9-ECE2C08C5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4CEC67-FEB0-44C7-9880-BA6CB1EB9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6D6AEA-6ED0-49AA-A437-C2D56920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7920C-4A9A-4634-8E22-E0E484D5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8474FD-7379-4BC3-95A7-470B6DFE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56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3AC10-622C-44F6-90EE-CB9A32B3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098FA9-61E5-4B31-B710-50BE92059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158F48-CCC3-40E9-A862-9FA3717DB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D2D009-61BB-4EFE-89F6-EDC3CB8AA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8A446B-1CC4-4CF1-A779-37D03A83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08B2AF-2C1D-466E-9910-1762BC61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018979-6353-49FD-825C-50171747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F73D75-7022-4281-8EA2-E4642A21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945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DF3E2-627C-4737-AC33-F060751A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698625-7733-4AE9-8CFF-901D1ABB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D59F84-DC3F-4A20-BFDE-B442D80F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00D3EB-54D9-46A9-9539-1D5BDC9E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02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42B56B-D612-4E8B-89A1-B9F6EBA0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8267DD-208F-4BFF-8BD4-D3131B7C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A859C0-7BCF-4F5F-9F39-A016A0D5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214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E5992-B8FA-4145-9865-6BA3DAF3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AA8C7-E76C-4B0A-BA7C-FC6A87BF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E411CF-5BA5-4ACC-89BB-0D820BE6C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AB16C-0FB6-4659-8CD0-FF0581F5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CF24B-C6A8-4675-A9AD-D0AE394D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42892-71B1-42DF-B8CC-A3015C88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054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06BE3-5A20-4C3F-8209-463A1739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7A7165-6E47-42D5-975D-EC27DD40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3426F5-5131-4519-A2DC-69DEA44BA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F382-0B5B-49B6-9FC4-38C07D2C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4A574-15E6-4591-ABE7-5C2EE134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7BD6A-8957-494A-A666-1F54B6DB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2213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80FAC-5B24-4096-A588-2223C2C7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50DF8-7C17-4DC6-B5B1-C25D31D3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681BA-F114-4EA4-B245-EA601E058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F396-793D-4FCD-94E9-B8036E775BA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C69504-F792-4F94-A48C-EEDB979ED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DA128-025C-4665-B725-F9FE8B451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biographe.ru/uchenie/ivan-kulib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E9B64710-5E58-486B-B589-9F7344B6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34FE3-442E-458A-BA61-505373609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48" y="2000057"/>
            <a:ext cx="6721434" cy="1853448"/>
          </a:xfrm>
        </p:spPr>
        <p:txBody>
          <a:bodyPr>
            <a:normAutofit/>
          </a:bodyPr>
          <a:lstStyle/>
          <a:p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Символ    русского изобретательства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6025AE-83FB-4F7E-B1AF-B9FA2B697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96" y="4241073"/>
            <a:ext cx="5617029" cy="576669"/>
          </a:xfrm>
        </p:spPr>
        <p:txBody>
          <a:bodyPr/>
          <a:lstStyle/>
          <a:p>
            <a:r>
              <a:rPr lang="ru-RU" b="1" dirty="0"/>
              <a:t>К 290-летию М.В. Кулибина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E10CAE-95C0-418E-BA2C-F843C250C854}"/>
              </a:ext>
            </a:extLst>
          </p:cNvPr>
          <p:cNvSpPr/>
          <p:nvPr/>
        </p:nvSpPr>
        <p:spPr>
          <a:xfrm>
            <a:off x="2945081" y="0"/>
            <a:ext cx="6578928" cy="997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«Централизованная библиотечная система» города Заринска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30DA460-1932-4EA0-8B20-E7303E29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2" y="1100849"/>
            <a:ext cx="3927528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E8B5D081-38A1-402F-8F31-ACF557551535}"/>
              </a:ext>
            </a:extLst>
          </p:cNvPr>
          <p:cNvSpPr txBox="1">
            <a:spLocks/>
          </p:cNvSpPr>
          <p:nvPr/>
        </p:nvSpPr>
        <p:spPr>
          <a:xfrm>
            <a:off x="5315810" y="6358649"/>
            <a:ext cx="1968654" cy="385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2025 год</a:t>
            </a:r>
          </a:p>
        </p:txBody>
      </p:sp>
    </p:spTree>
    <p:extLst>
      <p:ext uri="{BB962C8B-B14F-4D97-AF65-F5344CB8AC3E}">
        <p14:creationId xmlns:p14="http://schemas.microsoft.com/office/powerpoint/2010/main" val="33895706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8C8C919-07D0-491B-8A25-F9AD507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0"/>
            <a:ext cx="12279086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E7BB76-DDCF-4D04-A819-83DD61C00E3A}"/>
              </a:ext>
            </a:extLst>
          </p:cNvPr>
          <p:cNvSpPr/>
          <p:nvPr/>
        </p:nvSpPr>
        <p:spPr>
          <a:xfrm>
            <a:off x="471055" y="417768"/>
            <a:ext cx="5708073" cy="157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текст с интернет источников: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https://biographe.ru/uchenie/ivan-kulibin/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EEB2CFE7-6D3B-4426-824A-87A19B8E4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11631" r="6436" b="10254"/>
          <a:stretch/>
        </p:blipFill>
        <p:spPr bwMode="auto">
          <a:xfrm>
            <a:off x="6737268" y="417768"/>
            <a:ext cx="5110348" cy="60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F5422C-F2F6-46D4-A46D-E5B32C8E6CE0}"/>
              </a:ext>
            </a:extLst>
          </p:cNvPr>
          <p:cNvSpPr/>
          <p:nvPr/>
        </p:nvSpPr>
        <p:spPr>
          <a:xfrm>
            <a:off x="471055" y="6002977"/>
            <a:ext cx="5708073" cy="85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дизайн: Праксина О.В.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437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E9B64710-5E58-486B-B589-9F7344B6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B3864-9B0B-4702-9F97-6BADE0ABC4A6}"/>
              </a:ext>
            </a:extLst>
          </p:cNvPr>
          <p:cNvSpPr txBox="1"/>
          <p:nvPr/>
        </p:nvSpPr>
        <p:spPr>
          <a:xfrm>
            <a:off x="716478" y="530692"/>
            <a:ext cx="10759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Иван Кулибин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известный отечественный механик, изобретатель, которого современники называли «нижегородский Архимед». Изобрел отечественную технологию производства оптических стекол, разработал новые мостовые конструкции.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2EBDB4-60D7-4FAD-A2B4-56DBAEBEC43F}"/>
              </a:ext>
            </a:extLst>
          </p:cNvPr>
          <p:cNvSpPr txBox="1"/>
          <p:nvPr/>
        </p:nvSpPr>
        <p:spPr>
          <a:xfrm>
            <a:off x="700644" y="1668852"/>
            <a:ext cx="107590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ЮНОСТЬ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Родился Иван Кулибин 10 (21) апреля 1735 года в городке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Подновье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Нижегородского уезда. Усадьба его родителей до наших дней не сохранилась, место ее расположения сейчас отмечено мемориальной доской. Отец-старообрядец имел собственное небольшое дело, торговал мукой. Мальчика воспитывали строго, в духе старообрядческих традиций. К труду Ваня был приучен с раннего детства. Он рос смышленым малым, быстро освоил грамоту, и зачастую менял отца за прилавком. Однако торговля его мало интересовала, Ивану нравилось читать и конструировать разные игрушки. Отец не возражал против такого увлечения сына, он разрешил наследнику изучать слесарное, токарное и часовое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дело.Отца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стало в 1758-м, и 23-летний Иван решил обзавестись собственной часовой мастерской в Нижнем Новгороде. Однажды к нему обратился сам губернатор, и Иван смог починить его замысловатые часы. Слава о молодом, но таком талантливом мастере быстро разнеслась по городу, и к Ивану потянулись многочисленные клиенты. В свободное время талантливый юноша изобретал различные устройства и конструировал часовые механизмы.</a:t>
            </a:r>
          </a:p>
        </p:txBody>
      </p:sp>
    </p:spTree>
    <p:extLst>
      <p:ext uri="{BB962C8B-B14F-4D97-AF65-F5344CB8AC3E}">
        <p14:creationId xmlns:p14="http://schemas.microsoft.com/office/powerpoint/2010/main" val="3985692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E9B64710-5E58-486B-B589-9F7344B6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00F7C-BADB-4768-9C5E-B4BF3558A0E5}"/>
              </a:ext>
            </a:extLst>
          </p:cNvPr>
          <p:cNvSpPr txBox="1"/>
          <p:nvPr/>
        </p:nvSpPr>
        <p:spPr>
          <a:xfrm>
            <a:off x="900545" y="695075"/>
            <a:ext cx="103909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Иван узнал о том, что в их город собирается императрица, и решил, что обязательно удивит ее своими часами, которые в те времена могли позволить себе только богатые. Кулибин обратился за помощью и поддержкой к купцу Михаилу Костромину, другу его покойного отца, который никогда не отказывал их семье. Иван приступил к изготовлению диковинных часов. Так как подарок предназначался августейшей персоне, то и исполнение их должно было быть достойным императрицы. Кулибин работал над этим подарком на протяжении трех лет, с 1764-го по 1767-й годы. Корпус часов сделан из серебра с позолотой в форме гусиного яйца, с уникальным внутренним механизмом, для которого мастер использовал 427 деталей. Заводить часовой механизм достаточно раз в сутки. Сам циферблат мастер расположил снизу яйца, а чтобы удобнее им пользоваться, имелась специальная подставка. С ее помощью можно было видеть циферблат, и даже не переворачивать корпус. Это изделие отбивало каждую четверть часа, половину и час. А еще Кулибин вмонтировал в них миниатюрный театр-автомат, в котором двигались подвижные фигурки, и звучало несколько мелодий.</a:t>
            </a:r>
          </a:p>
        </p:txBody>
      </p:sp>
    </p:spTree>
    <p:extLst>
      <p:ext uri="{BB962C8B-B14F-4D97-AF65-F5344CB8AC3E}">
        <p14:creationId xmlns:p14="http://schemas.microsoft.com/office/powerpoint/2010/main" val="25919011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8C8C919-07D0-491B-8A25-F9AD507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ван Петрович Кулибин">
            <a:extLst>
              <a:ext uri="{FF2B5EF4-FFF2-40B4-BE49-F238E27FC236}">
                <a16:creationId xmlns:a16="http://schemas.microsoft.com/office/drawing/2014/main" id="{CD9609B7-33CA-4F0F-83EA-8A3F9EDD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87" y="471641"/>
            <a:ext cx="7981950" cy="59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794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8C8C919-07D0-491B-8A25-F9AD507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CFB6B-4DCF-4B4A-9267-F8021A606E0B}"/>
              </a:ext>
            </a:extLst>
          </p:cNvPr>
          <p:cNvSpPr txBox="1"/>
          <p:nvPr/>
        </p:nvSpPr>
        <p:spPr>
          <a:xfrm>
            <a:off x="575954" y="1579327"/>
            <a:ext cx="64423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1769 году мастер поднес в дар императрице удивительные часы, а также показал ей другие свои изобретения – микроскоп, телескоп, электрическую машинку. Екатерина II пришла в полный восторг от работ нижегородского мастера, и предложила ему стать во главе механических мастерских при Академии наук в Петербурге. Иван Кулибин с радостью согласился. Это самая яркая страница в биографии провинциального мастера. Кулибин работал по многим направлениям, но основным, любимым его занятием все-таки оставались часы. Они имели самые разные размеры и формы, от небольших, вмонтированных в перстень, до откровенно гигантских.</a:t>
            </a:r>
          </a:p>
        </p:txBody>
      </p:sp>
      <p:pic>
        <p:nvPicPr>
          <p:cNvPr id="3074" name="Picture 2" descr="Ф.С. Рокотов. Портрет Екатерины II, 1763 год. Из собрания Третьяковской галереи">
            <a:extLst>
              <a:ext uri="{FF2B5EF4-FFF2-40B4-BE49-F238E27FC236}">
                <a16:creationId xmlns:a16="http://schemas.microsoft.com/office/drawing/2014/main" id="{E84301D2-D57E-4BDB-86C8-8FA640A8E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8139" r="7807" b="46"/>
          <a:stretch/>
        </p:blipFill>
        <p:spPr bwMode="auto">
          <a:xfrm>
            <a:off x="7360945" y="1148655"/>
            <a:ext cx="4597508" cy="4954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792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8C8C919-07D0-491B-8A25-F9AD507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роект моста через Неву И. П. Кулибина (1776)">
            <a:extLst>
              <a:ext uri="{FF2B5EF4-FFF2-40B4-BE49-F238E27FC236}">
                <a16:creationId xmlns:a16="http://schemas.microsoft.com/office/drawing/2014/main" id="{A5032E48-7AE4-4F23-BFB1-04053D02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32" y="160148"/>
            <a:ext cx="5045405" cy="36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A8262-B9DB-4D15-8B2C-E9E625781870}"/>
              </a:ext>
            </a:extLst>
          </p:cNvPr>
          <p:cNvSpPr txBox="1"/>
          <p:nvPr/>
        </p:nvSpPr>
        <p:spPr>
          <a:xfrm>
            <a:off x="376856" y="1108848"/>
            <a:ext cx="6103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Петербурге по понятным причинам остро стояла проблема возведения мостов, и Кулибин занялся мостостроительством. В 70-е годы он спроектировал первый однопролетный деревянный мост через Неву, а уже в конце 1776 года успешно прошли испытания его модели.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58870-9E9E-47AD-A282-75B7AA86A6ED}"/>
              </a:ext>
            </a:extLst>
          </p:cNvPr>
          <p:cNvSpPr txBox="1"/>
          <p:nvPr/>
        </p:nvSpPr>
        <p:spPr>
          <a:xfrm>
            <a:off x="376856" y="4035348"/>
            <a:ext cx="114865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Любые торжественные мероприятия, карнавалы, балы и празднества не обходились без технической поддержки и участия Кулибина. Именно благодаря ему гости развлекались на всевозможных аттракционах и оптических забавах. Кулибин стал изобретателем фонаря-прожектора, который прекрасно освещал местность даже от слабого источника света. Иван использовал своеобразную систему зеркал, благодаря чему Царскосельский дворец, с его темными переходами, освещался, как днем.</a:t>
            </a:r>
          </a:p>
        </p:txBody>
      </p:sp>
    </p:spTree>
    <p:extLst>
      <p:ext uri="{BB962C8B-B14F-4D97-AF65-F5344CB8AC3E}">
        <p14:creationId xmlns:p14="http://schemas.microsoft.com/office/powerpoint/2010/main" val="14907997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8C8C919-07D0-491B-8A25-F9AD507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Иван Петрович Кулибин">
            <a:extLst>
              <a:ext uri="{FF2B5EF4-FFF2-40B4-BE49-F238E27FC236}">
                <a16:creationId xmlns:a16="http://schemas.microsoft.com/office/drawing/2014/main" id="{343B0714-714F-4F6B-AA23-DC3765B9D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7" y="947429"/>
            <a:ext cx="5852123" cy="47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D53AE-B30C-415A-BA40-B86F6F5BFD89}"/>
              </a:ext>
            </a:extLst>
          </p:cNvPr>
          <p:cNvSpPr txBox="1"/>
          <p:nvPr/>
        </p:nvSpPr>
        <p:spPr>
          <a:xfrm>
            <a:off x="6355711" y="765144"/>
            <a:ext cx="52211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Кулибину принадлежит первенство в изобретении массы механизмов, без которых невозможно представить современную жизнь. В 1791 году появился прототип современного велосипеда и легкового автомобиля. Кулибин сделал первый ножной протез, который предназначался для офицера Непейцина, героя Очаковской битвы. Первый лифт, или, как его называли в конце XVIII века, «подъемное кресло», тоже заслуга мастера. Эти изобретения можно перечислять долго. Среди них – оптический телеграф, «водоход», машины для добычи соли, мельницы, водяные колеса, геодезические и акустические приборы, подзорные трубы, солнечные и иные часы, точные весы и даже фортепиано и многое-многое другое.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199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8C8C919-07D0-491B-8A25-F9AD507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0"/>
            <a:ext cx="12279086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Мемориальная доска на месте усадьбы в Нижнем Новгороде, где родился и жил И. П. Кулибин (фото: Stanislava Kulak CC BY-SA 4.0)">
            <a:extLst>
              <a:ext uri="{FF2B5EF4-FFF2-40B4-BE49-F238E27FC236}">
                <a16:creationId xmlns:a16="http://schemas.microsoft.com/office/drawing/2014/main" id="{45D0AD03-38D9-487E-8A8D-C8DB956C3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r="12655"/>
          <a:stretch/>
        </p:blipFill>
        <p:spPr bwMode="auto">
          <a:xfrm>
            <a:off x="241464" y="264226"/>
            <a:ext cx="4669071" cy="6329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3F8D7-2D8F-40C8-A998-5385F5CE710C}"/>
              </a:ext>
            </a:extLst>
          </p:cNvPr>
          <p:cNvSpPr txBox="1"/>
          <p:nvPr/>
        </p:nvSpPr>
        <p:spPr>
          <a:xfrm>
            <a:off x="5239085" y="1048189"/>
            <a:ext cx="61039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Екатерина II по достоинству оценила заслуги мастера и наградила его медалью на Андреевской ленте с надписью: «Достойному. Академия наук – механику Ивану Кулибину».</a:t>
            </a:r>
          </a:p>
          <a:p>
            <a:pPr algn="just"/>
            <a:endParaRPr lang="ru-RU" sz="20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1801 году Иван Петрович вернулся в Нижний Новгород и приступил к работе по совершенствованию самоходных судов. В это время мастер столкнулся с финансовыми проблемами. Катастрофически не хватало денег – крупные проекты были не дешевы. Для работы над самоходными судами Кулибин взял ссуду, которую погашал за счет своей пенсии.</a:t>
            </a:r>
          </a:p>
          <a:p>
            <a:pPr algn="just"/>
            <a:endParaRPr lang="ru-RU" sz="20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Он ушел из жизни 30 июля (11 августа) 1818 года в Нижнем Новгороде.</a:t>
            </a:r>
          </a:p>
        </p:txBody>
      </p:sp>
    </p:spTree>
    <p:extLst>
      <p:ext uri="{BB962C8B-B14F-4D97-AF65-F5344CB8AC3E}">
        <p14:creationId xmlns:p14="http://schemas.microsoft.com/office/powerpoint/2010/main" val="2583970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8C8C919-07D0-491B-8A25-F9AD507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0"/>
            <a:ext cx="12279086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56500-24A9-4409-8F97-2E549BC39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7" t="33074" r="33422" b="11342"/>
          <a:stretch/>
        </p:blipFill>
        <p:spPr>
          <a:xfrm>
            <a:off x="1923803" y="472044"/>
            <a:ext cx="7885215" cy="59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36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876</Words>
  <Application>Microsoft Office PowerPoint</Application>
  <PresentationFormat>Широкоэкранный</PresentationFormat>
  <Paragraphs>31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Times New Roman</vt:lpstr>
      <vt:lpstr>Тема Office</vt:lpstr>
      <vt:lpstr>Символ    русского изобретательства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Праксина Оксана Владимировна</dc:creator>
  <cp:lastModifiedBy>Праксина Оксана Владимировна</cp:lastModifiedBy>
  <cp:revision>17</cp:revision>
  <dcterms:created xsi:type="dcterms:W3CDTF">2025-04-07T02:39:57Z</dcterms:created>
  <dcterms:modified xsi:type="dcterms:W3CDTF">2025-04-07T03:33:11Z</dcterms:modified>
</cp:coreProperties>
</file>